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8800425" cy="50399950"/>
  <p:notesSz cx="6858000" cy="9144000"/>
  <p:defaultTextStyle>
    <a:defPPr>
      <a:defRPr lang="zh-CN"/>
    </a:defPPr>
    <a:lvl1pPr marL="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1pPr>
    <a:lvl2pPr marL="190055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2pPr>
    <a:lvl3pPr marL="38017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3pPr>
    <a:lvl4pPr marL="570230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4pPr>
    <a:lvl5pPr marL="760349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6pPr>
    <a:lvl7pPr marL="1140460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7pPr>
    <a:lvl8pPr marL="13305790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8pPr>
    <a:lvl9pPr marL="15206345" algn="l" defTabSz="3801745" rtl="0" eaLnBrk="1" latinLnBrk="0" hangingPunct="1">
      <a:defRPr sz="74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285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53" y="8248329"/>
            <a:ext cx="21600319" cy="175466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00053" y="26471644"/>
            <a:ext cx="21600319" cy="121683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304" y="2683331"/>
            <a:ext cx="6210092" cy="4271162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980029" y="2683331"/>
            <a:ext cx="18270270" cy="4271162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29" y="12564995"/>
            <a:ext cx="24840367" cy="2096497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65029" y="33728307"/>
            <a:ext cx="24840367" cy="110249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980029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4580215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0" y="2683334"/>
            <a:ext cx="24840367" cy="97416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983781" y="12354992"/>
            <a:ext cx="12183929" cy="6054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983781" y="18409982"/>
            <a:ext cx="12183929" cy="2707831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14580215" y="12354992"/>
            <a:ext cx="12243932" cy="60549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14580215" y="18409982"/>
            <a:ext cx="12243932" cy="2707831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2" y="3359997"/>
            <a:ext cx="9288886" cy="11759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2243932" y="7256663"/>
            <a:ext cx="14580215" cy="358166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983782" y="15119985"/>
            <a:ext cx="9288886" cy="280116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2" y="3359997"/>
            <a:ext cx="9288886" cy="11759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932" y="7256663"/>
            <a:ext cx="14580215" cy="358166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983782" y="15119985"/>
            <a:ext cx="9288886" cy="280116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29" y="2683334"/>
            <a:ext cx="24840367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29" y="13416653"/>
            <a:ext cx="24840367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29" y="46713291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7D8B-4407-471D-A04A-F960CF8FF7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141" y="46713291"/>
            <a:ext cx="9720143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300" y="46713291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2230-74B7-472D-8988-C914B3802F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9482" y="5426534"/>
            <a:ext cx="9425907" cy="1744287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等线 Light</vt:lpstr>
      <vt:lpstr>汉仪中等线KW</vt:lpstr>
      <vt:lpstr>等线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子守呗</cp:lastModifiedBy>
  <cp:revision>6</cp:revision>
  <dcterms:created xsi:type="dcterms:W3CDTF">2023-08-03T03:20:09Z</dcterms:created>
  <dcterms:modified xsi:type="dcterms:W3CDTF">2023-08-03T03:20:09Z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BFBA7933BBF29042061CCB64AA3C4D20_42</vt:lpwstr>
  </property>
  <property fmtid="{D5CDD505-2E9C-101B-9397-08002B2CF9AE}" pid="3" name="KSOProductBuildVer">
    <vt:lpwstr>2052-5.5.1.7991</vt:lpwstr>
  </property>
</Properties>
</file>