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28799790" cy="5039995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15874"/>
        <p:guide pos="90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65854" y="1279525"/>
            <a:ext cx="197394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3600000" y="9722555"/>
            <a:ext cx="21600001" cy="16072448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189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3600000" y="26471670"/>
            <a:ext cx="21600001" cy="12168330"/>
          </a:xfrm>
        </p:spPr>
        <p:txBody>
          <a:bodyPr>
            <a:normAutofit/>
          </a:bodyPr>
          <a:lstStyle>
            <a:lvl1pPr marL="0" indent="0" algn="ctr">
              <a:buNone/>
              <a:defRPr sz="756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1440180" indent="0" algn="ctr">
              <a:buNone/>
              <a:defRPr sz="6300"/>
            </a:lvl2pPr>
            <a:lvl3pPr marL="2879725" indent="0" algn="ctr">
              <a:buNone/>
              <a:defRPr sz="5670"/>
            </a:lvl3pPr>
            <a:lvl4pPr marL="4319905" indent="0" algn="ctr">
              <a:buNone/>
              <a:defRPr sz="5040"/>
            </a:lvl4pPr>
            <a:lvl5pPr marL="5760085" indent="0" algn="ctr">
              <a:buNone/>
              <a:defRPr sz="5040"/>
            </a:lvl5pPr>
            <a:lvl6pPr marL="7200265" indent="0" algn="ctr">
              <a:buNone/>
              <a:defRPr sz="5040"/>
            </a:lvl6pPr>
            <a:lvl7pPr marL="8639810" indent="0" algn="ctr">
              <a:buNone/>
              <a:defRPr sz="5040"/>
            </a:lvl7pPr>
            <a:lvl8pPr marL="10079990" indent="0" algn="ctr">
              <a:buNone/>
              <a:defRPr sz="5040"/>
            </a:lvl8pPr>
            <a:lvl9pPr marL="11520170" indent="0" algn="ctr">
              <a:buNone/>
              <a:defRPr sz="504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1980000" y="4053334"/>
            <a:ext cx="24840001" cy="4085333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30000" y="1899333"/>
            <a:ext cx="24840001" cy="9741670"/>
          </a:xfrm>
        </p:spPr>
        <p:txBody>
          <a:bodyPr anchor="ctr" anchorCtr="0">
            <a:normAutofit/>
          </a:bodyPr>
          <a:lstStyle>
            <a:lvl1pPr>
              <a:defRPr sz="1386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30000" y="13416667"/>
            <a:ext cx="24840001" cy="31978337"/>
          </a:xfrm>
        </p:spPr>
        <p:txBody>
          <a:bodyPr>
            <a:normAutofit/>
          </a:bodyPr>
          <a:lstStyle>
            <a:lvl1pPr>
              <a:defRPr sz="88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756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63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567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567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64998" y="3447652"/>
            <a:ext cx="24349435" cy="30082340"/>
          </a:xfrm>
        </p:spPr>
        <p:txBody>
          <a:bodyPr anchor="b">
            <a:normAutofit/>
          </a:bodyPr>
          <a:lstStyle>
            <a:lvl1pPr>
              <a:defRPr sz="189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965000" y="33879471"/>
            <a:ext cx="24349432" cy="4758934"/>
          </a:xfrm>
        </p:spPr>
        <p:txBody>
          <a:bodyPr>
            <a:normAutofit/>
          </a:bodyPr>
          <a:lstStyle>
            <a:lvl1pPr marL="0" indent="0">
              <a:buNone/>
              <a:defRPr sz="7560">
                <a:solidFill>
                  <a:schemeClr val="tx1"/>
                </a:solidFill>
              </a:defRPr>
            </a:lvl1pPr>
            <a:lvl2pPr marL="144018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2pPr>
            <a:lvl3pPr marL="287972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3pPr>
            <a:lvl4pPr marL="4319905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085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65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3981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7999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17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30000" y="1899333"/>
            <a:ext cx="24840001" cy="9741670"/>
          </a:xfrm>
        </p:spPr>
        <p:txBody>
          <a:bodyPr>
            <a:normAutofit/>
          </a:bodyPr>
          <a:lstStyle>
            <a:lvl1pPr>
              <a:defRPr sz="1386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30000" y="13416667"/>
            <a:ext cx="12240000" cy="3197833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88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756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63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567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567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30000" y="13416667"/>
            <a:ext cx="12240000" cy="3197833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88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756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63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567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567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83751" y="2683333"/>
            <a:ext cx="24840001" cy="9741670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983751" y="12823860"/>
            <a:ext cx="12183749" cy="6054996"/>
          </a:xfrm>
        </p:spPr>
        <p:txBody>
          <a:bodyPr anchor="b">
            <a:normAutofit/>
          </a:bodyPr>
          <a:lstStyle>
            <a:lvl1pPr marL="0" indent="0">
              <a:buNone/>
              <a:defRPr sz="8820" b="0"/>
            </a:lvl1pPr>
            <a:lvl2pPr marL="1440180" indent="0">
              <a:buNone/>
              <a:defRPr sz="6300" b="1"/>
            </a:lvl2pPr>
            <a:lvl3pPr marL="2879725" indent="0">
              <a:buNone/>
              <a:defRPr sz="5670" b="1"/>
            </a:lvl3pPr>
            <a:lvl4pPr marL="4319905" indent="0">
              <a:buNone/>
              <a:defRPr sz="5040" b="1"/>
            </a:lvl4pPr>
            <a:lvl5pPr marL="5760085" indent="0">
              <a:buNone/>
              <a:defRPr sz="5040" b="1"/>
            </a:lvl5pPr>
            <a:lvl6pPr marL="7200265" indent="0">
              <a:buNone/>
              <a:defRPr sz="5040" b="1"/>
            </a:lvl6pPr>
            <a:lvl7pPr marL="8639810" indent="0">
              <a:buNone/>
              <a:defRPr sz="5040" b="1"/>
            </a:lvl7pPr>
            <a:lvl8pPr marL="10079990" indent="0">
              <a:buNone/>
              <a:defRPr sz="5040" b="1"/>
            </a:lvl8pPr>
            <a:lvl9pPr marL="11520170" indent="0">
              <a:buNone/>
              <a:defRPr sz="504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983751" y="19222323"/>
            <a:ext cx="12183749" cy="26266013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4580000" y="12823860"/>
            <a:ext cx="12243752" cy="6054996"/>
          </a:xfrm>
        </p:spPr>
        <p:txBody>
          <a:bodyPr anchor="b">
            <a:normAutofit/>
          </a:bodyPr>
          <a:lstStyle>
            <a:lvl1pPr marL="0" indent="0">
              <a:buNone/>
              <a:defRPr sz="8820" b="0"/>
            </a:lvl1pPr>
            <a:lvl2pPr marL="1440180" indent="0">
              <a:buNone/>
              <a:defRPr sz="6300" b="1"/>
            </a:lvl2pPr>
            <a:lvl3pPr marL="2879725" indent="0">
              <a:buNone/>
              <a:defRPr sz="5670" b="1"/>
            </a:lvl3pPr>
            <a:lvl4pPr marL="4319905" indent="0">
              <a:buNone/>
              <a:defRPr sz="5040" b="1"/>
            </a:lvl4pPr>
            <a:lvl5pPr marL="5760085" indent="0">
              <a:buNone/>
              <a:defRPr sz="5040" b="1"/>
            </a:lvl5pPr>
            <a:lvl6pPr marL="7200265" indent="0">
              <a:buNone/>
              <a:defRPr sz="5040" b="1"/>
            </a:lvl6pPr>
            <a:lvl7pPr marL="8639810" indent="0">
              <a:buNone/>
              <a:defRPr sz="5040" b="1"/>
            </a:lvl7pPr>
            <a:lvl8pPr marL="10079990" indent="0">
              <a:buNone/>
              <a:defRPr sz="5040" b="1"/>
            </a:lvl8pPr>
            <a:lvl9pPr marL="11520170" indent="0">
              <a:buNone/>
              <a:defRPr sz="504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4580000" y="19222323"/>
            <a:ext cx="12243752" cy="26266013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80000" y="20329168"/>
            <a:ext cx="24840001" cy="9741670"/>
          </a:xfrm>
        </p:spPr>
        <p:txBody>
          <a:bodyPr>
            <a:normAutofit/>
          </a:bodyPr>
          <a:lstStyle>
            <a:lvl1pPr algn="ctr">
              <a:defRPr sz="1386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27749" y="933333"/>
            <a:ext cx="9839055" cy="11760000"/>
          </a:xfrm>
        </p:spPr>
        <p:txBody>
          <a:bodyPr anchor="ctr" anchorCtr="0">
            <a:normAutofit/>
          </a:bodyPr>
          <a:lstStyle>
            <a:lvl1pPr>
              <a:defRPr sz="1008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12245670" y="5631998"/>
            <a:ext cx="13741831" cy="37439498"/>
          </a:xfrm>
        </p:spPr>
        <p:txBody>
          <a:bodyPr/>
          <a:lstStyle>
            <a:lvl1pPr marL="0" indent="0">
              <a:buNone/>
              <a:defRPr sz="10080"/>
            </a:lvl1pPr>
            <a:lvl2pPr marL="1440180" indent="0">
              <a:buNone/>
              <a:defRPr sz="8820"/>
            </a:lvl2pPr>
            <a:lvl3pPr marL="2879725" indent="0">
              <a:buNone/>
              <a:defRPr sz="7560"/>
            </a:lvl3pPr>
            <a:lvl4pPr marL="4319905" indent="0">
              <a:buNone/>
              <a:defRPr sz="6300"/>
            </a:lvl4pPr>
            <a:lvl5pPr marL="5760085" indent="0">
              <a:buNone/>
              <a:defRPr sz="6300"/>
            </a:lvl5pPr>
            <a:lvl6pPr marL="7200265" indent="0">
              <a:buNone/>
              <a:defRPr sz="6300"/>
            </a:lvl6pPr>
            <a:lvl7pPr marL="8639810" indent="0">
              <a:buNone/>
              <a:defRPr sz="6300"/>
            </a:lvl7pPr>
            <a:lvl8pPr marL="10079990" indent="0">
              <a:buNone/>
              <a:defRPr sz="6300"/>
            </a:lvl8pPr>
            <a:lvl9pPr marL="11520170" indent="0">
              <a:buNone/>
              <a:defRPr sz="63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39749" y="15120000"/>
            <a:ext cx="9839055" cy="2801167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6300"/>
            </a:lvl1pPr>
            <a:lvl2pPr marL="1440180" indent="0">
              <a:buNone/>
              <a:defRPr sz="4410"/>
            </a:lvl2pPr>
            <a:lvl3pPr marL="2879725" indent="0">
              <a:buNone/>
              <a:defRPr sz="3780"/>
            </a:lvl3pPr>
            <a:lvl4pPr marL="4319905" indent="0">
              <a:buNone/>
              <a:defRPr sz="3150"/>
            </a:lvl4pPr>
            <a:lvl5pPr marL="5760085" indent="0">
              <a:buNone/>
              <a:defRPr sz="3150"/>
            </a:lvl5pPr>
            <a:lvl6pPr marL="7200265" indent="0">
              <a:buNone/>
              <a:defRPr sz="3150"/>
            </a:lvl6pPr>
            <a:lvl7pPr marL="8639810" indent="0">
              <a:buNone/>
              <a:defRPr sz="3150"/>
            </a:lvl7pPr>
            <a:lvl8pPr marL="10079990" indent="0">
              <a:buNone/>
              <a:defRPr sz="3150"/>
            </a:lvl8pPr>
            <a:lvl9pPr marL="11520170" indent="0">
              <a:buNone/>
              <a:defRPr sz="315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3207443" y="2683333"/>
            <a:ext cx="3612558" cy="42711670"/>
          </a:xfrm>
        </p:spPr>
        <p:txBody>
          <a:bodyPr vert="eaVert">
            <a:normAutofit/>
          </a:bodyPr>
          <a:lstStyle>
            <a:lvl1pPr>
              <a:defRPr sz="1386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980000" y="2683333"/>
            <a:ext cx="20976279" cy="42711670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980000" y="2683333"/>
            <a:ext cx="24840001" cy="9741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980000" y="13416667"/>
            <a:ext cx="24840001" cy="31978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980000" y="46713333"/>
            <a:ext cx="6480000" cy="2683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9540000" y="46713333"/>
            <a:ext cx="9720000" cy="2683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0340001" y="46713333"/>
            <a:ext cx="6480000" cy="2683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2879725" rtl="0" eaLnBrk="1" latinLnBrk="0" hangingPunct="1">
        <a:lnSpc>
          <a:spcPct val="90000"/>
        </a:lnSpc>
        <a:spcBef>
          <a:spcPct val="0"/>
        </a:spcBef>
        <a:buNone/>
        <a:defRPr sz="13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90" indent="-720090" algn="l" defTabSz="2879725" rtl="0" eaLnBrk="1" latinLnBrk="0" hangingPunct="1">
        <a:lnSpc>
          <a:spcPct val="90000"/>
        </a:lnSpc>
        <a:spcBef>
          <a:spcPts val="3155"/>
        </a:spcBef>
        <a:buFont typeface="Arial" panose="020B0604020202020204" pitchFamily="34" charset="0"/>
        <a:buChar char="•"/>
        <a:defRPr sz="882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indent="-720090" algn="l" defTabSz="2879725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599815" indent="-720090" algn="l" defTabSz="2879725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5039995" indent="-720090" algn="l" defTabSz="2879725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5" indent="-720090" algn="l" defTabSz="2879725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919720" indent="-720090" algn="l" defTabSz="2879725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9359900" indent="-720090" algn="l" defTabSz="2879725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80" indent="-720090" algn="l" defTabSz="2879725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2240260" indent="-720090" algn="l" defTabSz="2879725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879725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79725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879725" algn="l" defTabSz="2879725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3pPr>
      <a:lvl4pPr marL="4319905" algn="l" defTabSz="2879725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85" algn="l" defTabSz="2879725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200265" algn="l" defTabSz="2879725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8639810" algn="l" defTabSz="2879725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079990" algn="l" defTabSz="2879725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1520170" algn="l" defTabSz="2879725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WechatIMG247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8799790" cy="50399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文字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汉仪旗黑</vt:lpstr>
      <vt:lpstr>宋体</vt:lpstr>
      <vt:lpstr>Arial Unicode MS</vt:lpstr>
      <vt:lpstr>汉仪书宋二KW</vt:lpstr>
      <vt:lpstr>Calibri</vt:lpstr>
      <vt:lpstr>Helvetica Neue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nataku</dc:creator>
  <cp:lastModifiedBy>子守呗</cp:lastModifiedBy>
  <cp:revision>13</cp:revision>
  <dcterms:created xsi:type="dcterms:W3CDTF">2023-01-12T07:37:46Z</dcterms:created>
  <dcterms:modified xsi:type="dcterms:W3CDTF">2023-01-12T07:37:46Z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2052-4.4.1.7360</vt:lpwstr>
  </property>
  <property fmtid="{D5CDD505-2E9C-101B-9397-08002B2CF9AE}" pid="3" name="ICV">
    <vt:lpwstr>6ED72781F5F2F53FC3D0E962BEB4C202</vt:lpwstr>
  </property>
</Properties>
</file>